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ита Котяткина" initials="РК" lastIdx="1" clrIdx="0">
    <p:extLst>
      <p:ext uri="{19B8F6BF-5375-455C-9EA6-DF929625EA0E}">
        <p15:presenceInfo xmlns:p15="http://schemas.microsoft.com/office/powerpoint/2012/main" userId="5f8fa934e7f899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5" autoAdjust="0"/>
    <p:restoredTop sz="96357" autoAdjust="0"/>
  </p:normalViewPr>
  <p:slideViewPr>
    <p:cSldViewPr>
      <p:cViewPr varScale="1">
        <p:scale>
          <a:sx n="89" d="100"/>
          <a:sy n="89" d="100"/>
        </p:scale>
        <p:origin x="96" y="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6036"/>
    </p:cViewPr>
  </p:sorterViewPr>
  <p:notesViewPr>
    <p:cSldViewPr>
      <p:cViewPr varScale="1">
        <p:scale>
          <a:sx n="83" d="100"/>
          <a:sy n="83" d="100"/>
        </p:scale>
        <p:origin x="39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4072F-35DC-460D-8F69-763DB7541333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B9B68-EB0D-4CE6-B591-4411E2CEE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91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67" y="1988841"/>
            <a:ext cx="10561173" cy="144016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75787" y="4149080"/>
            <a:ext cx="76808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2217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296-DDDE-4E33-89FD-D76BAD51B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296-DDDE-4E33-89FD-D76BAD51B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17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267" y="116632"/>
            <a:ext cx="10908372" cy="99412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440" y="1268760"/>
            <a:ext cx="10801198" cy="504056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47200" y="6516159"/>
            <a:ext cx="2844800" cy="365125"/>
          </a:xfrm>
        </p:spPr>
        <p:txBody>
          <a:bodyPr/>
          <a:lstStyle/>
          <a:p>
            <a:fld id="{24D8C296-DDDE-4E33-89FD-D76BAD51B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9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296-DDDE-4E33-89FD-D76BAD51B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2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296-DDDE-4E33-89FD-D76BAD51B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11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296-DDDE-4E33-89FD-D76BAD51B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5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296-DDDE-4E33-89FD-D76BAD51B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31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296-DDDE-4E33-89FD-D76BAD51B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6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296-DDDE-4E33-89FD-D76BAD51B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25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296-DDDE-4E33-89FD-D76BAD51B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49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8C296-DDDE-4E33-89FD-D76BAD51B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5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3937"/>
            <a:ext cx="11568608" cy="6861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8052" y="303965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Организация  </a:t>
            </a:r>
            <a:endParaRPr lang="ru-RU" sz="2000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Подразделение</a:t>
            </a:r>
            <a:endParaRPr lang="ru-RU" sz="2000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6164" y="1703710"/>
            <a:ext cx="5590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Тема доклада</a:t>
            </a:r>
            <a:endParaRPr lang="ru-RU" sz="32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8F9B7F-83FA-4CFF-A22D-5E8A3F13D501}"/>
              </a:ext>
            </a:extLst>
          </p:cNvPr>
          <p:cNvSpPr txBox="1"/>
          <p:nvPr/>
        </p:nvSpPr>
        <p:spPr>
          <a:xfrm>
            <a:off x="7968208" y="4077072"/>
            <a:ext cx="3983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i="0" dirty="0" smtClean="0">
                <a:solidFill>
                  <a:srgbClr val="000000"/>
                </a:solidFill>
                <a:effectLst/>
                <a:latin typeface="Fira Sans" panose="020B0604020202020204" pitchFamily="34" charset="0"/>
              </a:rPr>
              <a:t>Должность ФИО</a:t>
            </a:r>
            <a:endParaRPr lang="ru-RU" b="1" i="0" dirty="0">
              <a:solidFill>
                <a:srgbClr val="000000"/>
              </a:solidFill>
              <a:effectLst/>
              <a:latin typeface="Fira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3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8DF847-7D20-0122-C3C8-0AF156CB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296-DDDE-4E33-89FD-D76BAD51BF39}" type="slidenum"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5520" y="1484784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Требования: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доклада 8-10 минут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Слайдов – до 15 шт.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слайдов, рисунки, таблицы и формулы должны быть пронумерованы</a:t>
            </a:r>
          </a:p>
        </p:txBody>
      </p:sp>
    </p:spTree>
    <p:extLst>
      <p:ext uri="{BB962C8B-B14F-4D97-AF65-F5344CB8AC3E}">
        <p14:creationId xmlns:p14="http://schemas.microsoft.com/office/powerpoint/2010/main" val="3649142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12636</TotalTime>
  <Words>30</Words>
  <Application>Microsoft Office PowerPoint</Application>
  <PresentationFormat>Широкоэкранный</PresentationFormat>
  <Paragraphs>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Cambria</vt:lpstr>
      <vt:lpstr>Fira Sans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Станислав Штеренберг</cp:lastModifiedBy>
  <cp:revision>123</cp:revision>
  <dcterms:created xsi:type="dcterms:W3CDTF">2020-07-07T19:44:55Z</dcterms:created>
  <dcterms:modified xsi:type="dcterms:W3CDTF">2022-11-08T09:29:27Z</dcterms:modified>
</cp:coreProperties>
</file>